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5a1e5cd2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5a1e5cd2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5a1e5cd2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5a1e5cd2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5a1e5cd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5a1e5cd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5a1e5cd2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5a1e5cd2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5a1e5cd2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c5a1e5cd2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5a1e5cd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5a1e5cd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5a1e5c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c5a1e5c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5a1e5cd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5a1e5cd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5a1e5cd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5a1e5cd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5a1e5cd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5a1e5cd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5a1e5cd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5a1e5cd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5a1e5cd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5a1e5cd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b98901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b98901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5a1e5cd2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5a1e5cd2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1 - Ostaram Dashkev 		(Governor)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2 - Akna Firahel 		(Head Guard)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3 - Colin Tallstag 		(Lawmaker)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4 - Lenett Laumee 		(Barkeeper)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5 - Ilikan Laumee 		(Bar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6 - Thalaman Laboda 		(Dealer/Croupier)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7 - Reddlepop Pilwicken 	(Head Chef)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8 - Pradir Nalambar		(Inn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9 - Kuori Kalagiano 		(Blacksmith)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10 - Balifra Torevir 		(Magical Imbuer/Manipulator)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11 - Thervan Hanali 		(Magical Market Owner)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12 - Tanzim Hanali 		(Magical Market Son)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13 - Chand Avhoste 		(Bishop)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14 - Soveliss Pashar 		(Patriarch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15 - Gennifer Caerdonel	(Patriarch 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75" y="152400"/>
            <a:ext cx="2822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90375" y="275975"/>
            <a:ext cx="485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Ostaram Dashkev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0975" y="909900"/>
            <a:ext cx="52410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Governor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700" y="152400"/>
            <a:ext cx="35230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Balifra Torevir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Dwarf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Magical Imbuer and Manipulator </a:t>
            </a:r>
            <a:r>
              <a:rPr lang="en" sz="1800">
                <a:solidFill>
                  <a:srgbClr val="FFFFFF"/>
                </a:solidFill>
              </a:rPr>
              <a:t>of the Adore Ore.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50" y="152400"/>
            <a:ext cx="31312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497441" y="275975"/>
            <a:ext cx="4939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Thervan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Hanali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00975" y="909900"/>
            <a:ext cx="5336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Owner of the Sweet Pond Magical Market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775" y="152400"/>
            <a:ext cx="30096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511369" y="275975"/>
            <a:ext cx="5113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Tanzim </a:t>
            </a: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Hanali</a:t>
            </a:r>
            <a:endParaRPr b="1"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Elf (More Drow)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00975" y="909900"/>
            <a:ext cx="552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Son of the Owner of the Sweet Pond Magical Market.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25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465294" y="275975"/>
            <a:ext cx="45393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Chand Avhoste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00975" y="909900"/>
            <a:ext cx="4903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Bishop of </a:t>
            </a:r>
            <a:r>
              <a:rPr lang="en" sz="1800">
                <a:solidFill>
                  <a:srgbClr val="FFFFFF"/>
                </a:solidFill>
              </a:rPr>
              <a:t>the</a:t>
            </a:r>
            <a:r>
              <a:rPr lang="en" sz="1800">
                <a:solidFill>
                  <a:srgbClr val="FFFFFF"/>
                </a:solidFill>
              </a:rPr>
              <a:t>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425" y="152400"/>
            <a:ext cx="35405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Soveliss Pashar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 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Water and Air Patriarch of the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6576" l="0" r="0" t="0"/>
          <a:stretch/>
        </p:blipFill>
        <p:spPr>
          <a:xfrm>
            <a:off x="5503250" y="311463"/>
            <a:ext cx="3429500" cy="45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81371" y="275975"/>
            <a:ext cx="47397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Gennifer Caedonel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100975" y="909900"/>
            <a:ext cx="5119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Fire and Earth Patriarch of the Basinhold’s Church of Talos.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275" y="152400"/>
            <a:ext cx="43010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Akna Firahel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Guard </a:t>
            </a:r>
            <a:r>
              <a:rPr lang="en" sz="1800">
                <a:solidFill>
                  <a:srgbClr val="FFFFFF"/>
                </a:solidFill>
              </a:rPr>
              <a:t>of the Basinhold Prison.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925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20540" y="275975"/>
            <a:ext cx="39816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Colin Tallstag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Elf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00975" y="909900"/>
            <a:ext cx="43011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Lawmaker</a:t>
            </a:r>
            <a:r>
              <a:rPr lang="en" sz="1800">
                <a:solidFill>
                  <a:srgbClr val="FFFFFF"/>
                </a:solidFill>
              </a:rPr>
              <a:t> of Basinhold.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92439" y="275975"/>
            <a:ext cx="3631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Lenett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Laumee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00975" y="909900"/>
            <a:ext cx="39228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Barkeeper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600" y="152400"/>
            <a:ext cx="580644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500667" y="275975"/>
            <a:ext cx="498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Ilikan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Laumee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Half-Minotaur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00975" y="909900"/>
            <a:ext cx="5379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Chef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000" y="152400"/>
            <a:ext cx="27501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500667" y="275975"/>
            <a:ext cx="4980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Thalaman Laboda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00975" y="909900"/>
            <a:ext cx="5379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Dealer </a:t>
            </a:r>
            <a:r>
              <a:rPr lang="en" sz="1800">
                <a:solidFill>
                  <a:srgbClr val="FFFFFF"/>
                </a:solidFill>
              </a:rPr>
              <a:t>of the Eager Seals Drinking Hall.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475" y="152400"/>
            <a:ext cx="360559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67446" y="275975"/>
            <a:ext cx="4566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Reddlepop Pilwicken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Gnome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00975" y="909900"/>
            <a:ext cx="4932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Head Chef </a:t>
            </a:r>
            <a:r>
              <a:rPr lang="en" sz="1800">
                <a:solidFill>
                  <a:srgbClr val="FFFFFF"/>
                </a:solidFill>
              </a:rPr>
              <a:t>of the Wild Grove </a:t>
            </a:r>
            <a:r>
              <a:rPr lang="en" sz="1800">
                <a:solidFill>
                  <a:srgbClr val="FFFFFF"/>
                </a:solidFill>
              </a:rPr>
              <a:t>Restaurant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67446" y="275975"/>
            <a:ext cx="4566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Pradir Nalambar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100975" y="909900"/>
            <a:ext cx="4932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Owner</a:t>
            </a:r>
            <a:r>
              <a:rPr lang="en" sz="1800">
                <a:solidFill>
                  <a:srgbClr val="FFFFFF"/>
                </a:solidFill>
              </a:rPr>
              <a:t> of the </a:t>
            </a:r>
            <a:r>
              <a:rPr lang="en" sz="1800">
                <a:solidFill>
                  <a:srgbClr val="FFFFFF"/>
                </a:solidFill>
              </a:rPr>
              <a:t>Private</a:t>
            </a:r>
            <a:r>
              <a:rPr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Traveler</a:t>
            </a:r>
            <a:r>
              <a:rPr lang="en" sz="1800">
                <a:solidFill>
                  <a:srgbClr val="FFFFFF"/>
                </a:solidFill>
              </a:rPr>
              <a:t> Inn.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846" y="152400"/>
            <a:ext cx="35578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45160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19231" y="275975"/>
            <a:ext cx="39654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Kuori Kalagiano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Half Goliath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00975" y="909900"/>
            <a:ext cx="42834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Blacksmith</a:t>
            </a:r>
            <a:r>
              <a:rPr lang="en" sz="1800">
                <a:solidFill>
                  <a:srgbClr val="FFFFFF"/>
                </a:solidFill>
              </a:rPr>
              <a:t> of the Adore Ore.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